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285984" y="500042"/>
            <a:ext cx="621510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u="sng" dirty="0" smtClean="0">
                <a:solidFill>
                  <a:schemeClr val="accent5">
                    <a:lumMod val="75000"/>
                  </a:schemeClr>
                </a:solidFill>
              </a:rPr>
              <a:t>INCLUSIÓN</a:t>
            </a:r>
            <a:endParaRPr lang="es-E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85984" y="1285860"/>
            <a:ext cx="64294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La </a:t>
            </a:r>
            <a:r>
              <a:rPr lang="es-ES" dirty="0" smtClean="0"/>
              <a:t>inclusión se entiende como:</a:t>
            </a:r>
          </a:p>
          <a:p>
            <a:pPr algn="just"/>
            <a:endParaRPr lang="es-ES" dirty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Un proceso: es el camino para responder a la diversidad, es aprender cómo vivir con las diferencias y aprender de las diferencias. Las diferencias son algo positivo y un estímulo para el aprendizaje de niños y adultos.</a:t>
            </a:r>
          </a:p>
          <a:p>
            <a:pPr algn="just">
              <a:buFont typeface="Arial" pitchFamily="34" charset="0"/>
              <a:buChar char="•"/>
            </a:pPr>
            <a:endParaRPr lang="es-ES" dirty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La identificación y eliminación de barreras para el aprendizaje.</a:t>
            </a:r>
          </a:p>
          <a:p>
            <a:pPr algn="just">
              <a:buFont typeface="Arial" pitchFamily="34" charset="0"/>
              <a:buChar char="•"/>
            </a:pPr>
            <a:endParaRPr lang="es-ES" dirty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La presencia, participación y rendimiento de todos los estudiantes. Deben estar en el sistema educativo, se les debe ofrecer unas experiencias enriquecedoras y deben obtener resultados de aprendizaje a través del currículum.</a:t>
            </a:r>
            <a:endParaRPr lang="es-ES" dirty="0"/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La atención especial a los alumnos con riesgo de marginación, exclusión y bajo rendimiento.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110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hall</cp:lastModifiedBy>
  <cp:revision>4</cp:revision>
  <dcterms:created xsi:type="dcterms:W3CDTF">2011-02-16T14:46:59Z</dcterms:created>
  <dcterms:modified xsi:type="dcterms:W3CDTF">2011-02-16T15:16:42Z</dcterms:modified>
</cp:coreProperties>
</file>